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A246-2700-4E75-AB59-34637AECB547}" type="datetimeFigureOut">
              <a:rPr lang="en-US" smtClean="0"/>
              <a:t>05/13/2020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A07-FF0D-4C14-AC87-93B45F2166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Z1Rb9hC4J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Летећи ћилим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Да ли се сећате где сте видели први пут летећи ћилим?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Ако сте заборавили, овде се можете подсетити.</a:t>
            </a:r>
          </a:p>
          <a:p>
            <a:r>
              <a:rPr lang="en-US" dirty="0" smtClean="0">
                <a:hlinkClick r:id="rId2"/>
              </a:rPr>
              <a:t>https://www.youtube.com/watch?v=hZ1Rb9hC4JY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Ћилим</a:t>
            </a:r>
            <a:r>
              <a:rPr lang="ru-RU" dirty="0"/>
              <a:t> је врста </a:t>
            </a:r>
            <a:r>
              <a:rPr lang="ru-RU" dirty="0" smtClean="0"/>
              <a:t>тепиха</a:t>
            </a:r>
            <a:r>
              <a:rPr lang="ru-RU" dirty="0"/>
              <a:t> рађена на ткачком </a:t>
            </a:r>
            <a:r>
              <a:rPr lang="ru-RU" dirty="0" smtClean="0"/>
              <a:t>разбоју најчешће </a:t>
            </a:r>
            <a:r>
              <a:rPr lang="ru-RU" dirty="0"/>
              <a:t>од вуне. </a:t>
            </a:r>
            <a:endParaRPr lang="ru-RU" dirty="0" smtClean="0"/>
          </a:p>
          <a:p>
            <a:r>
              <a:rPr lang="ru-RU" dirty="0"/>
              <a:t>Иако је основна намена ћилима покривање подова због своје лепоте се могу наћи на </a:t>
            </a:r>
            <a:r>
              <a:rPr lang="ru-RU" dirty="0" smtClean="0"/>
              <a:t>зидовима.</a:t>
            </a:r>
          </a:p>
          <a:p>
            <a:r>
              <a:rPr lang="ru-RU" dirty="0"/>
              <a:t>Такође због мекоће могу лако заменити и класичне прекриваче нарочито у зимским месецима.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Примери ћилима</a:t>
            </a:r>
            <a:endParaRPr lang="en-US" dirty="0"/>
          </a:p>
        </p:txBody>
      </p:sp>
      <p:pic>
        <p:nvPicPr>
          <p:cNvPr id="4" name="Content Placeholder 3" descr="ћилим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3810000" cy="2428875"/>
          </a:xfrm>
        </p:spPr>
      </p:pic>
      <p:pic>
        <p:nvPicPr>
          <p:cNvPr id="5" name="Picture 4" descr="ћилим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62400"/>
            <a:ext cx="3733800" cy="2133600"/>
          </a:xfrm>
          <a:prstGeom prst="rect">
            <a:avLst/>
          </a:prstGeom>
        </p:spPr>
      </p:pic>
      <p:pic>
        <p:nvPicPr>
          <p:cNvPr id="6" name="Picture 5" descr="ћилим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286000"/>
            <a:ext cx="34290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Направите летећи ћилим из своје маште.</a:t>
            </a:r>
          </a:p>
          <a:p>
            <a:r>
              <a:rPr lang="sr-Cyrl-RS" dirty="0" smtClean="0"/>
              <a:t>Прибор за рад: папир из блока 5 или парче старог џака (пример), сунђер различитих 				облика (или кромпир 				исечен на различите 					величине и облике) и 				темпере или водене 					боје.</a:t>
            </a:r>
            <a:endParaRPr lang="en-US" dirty="0"/>
          </a:p>
        </p:txBody>
      </p:sp>
      <p:pic>
        <p:nvPicPr>
          <p:cNvPr id="4" name="Picture 3" descr="C:\Users\Power\Desktop\slike ya cas\WP_20160516_16_23_51_Pr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564" y="3657600"/>
            <a:ext cx="35052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 flipH="1">
            <a:off x="3124200" y="32004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Летећи ћилим</vt:lpstr>
      <vt:lpstr>Да ли се сећате где сте видели први пут летећи ћилим?</vt:lpstr>
      <vt:lpstr>PowerPoint Presentation</vt:lpstr>
      <vt:lpstr>Примери ћилима</vt:lpstr>
      <vt:lpstr>Задатак: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Летећи ћилим</dc:title>
  <dc:creator>Windows User</dc:creator>
  <cp:lastModifiedBy>Milica</cp:lastModifiedBy>
  <cp:revision>6</cp:revision>
  <dcterms:created xsi:type="dcterms:W3CDTF">2020-05-10T20:17:37Z</dcterms:created>
  <dcterms:modified xsi:type="dcterms:W3CDTF">2020-05-13T20:40:00Z</dcterms:modified>
</cp:coreProperties>
</file>